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2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338" y="636022"/>
            <a:ext cx="10091858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sz="4400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12.30 – 14.00pm. on Wednesday</a:t>
            </a:r>
          </a:p>
          <a:p>
            <a:pPr marL="0" indent="0">
              <a:buNone/>
            </a:pPr>
            <a:r>
              <a:rPr lang="en-US" dirty="0"/>
              <a:t>Lecturer: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City</a:t>
            </a:r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6150" y="5225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FF0000"/>
                </a:solidFill>
              </a:rPr>
              <a:t>Unit 1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Shall I put you through?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3183" y="1740369"/>
            <a:ext cx="9350166" cy="4725569"/>
          </a:xfrm>
          <a:prstGeom prst="rect">
            <a:avLst/>
          </a:prstGeom>
        </p:spPr>
      </p:pic>
      <p:pic>
        <p:nvPicPr>
          <p:cNvPr id="2050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321" y="0"/>
            <a:ext cx="2011680" cy="20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20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123" y="718457"/>
            <a:ext cx="11088528" cy="535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28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623" y="104503"/>
            <a:ext cx="11130754" cy="49638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5029" y="5111885"/>
            <a:ext cx="8723811" cy="177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723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787" y="91439"/>
            <a:ext cx="10426838" cy="46087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958" y="4700209"/>
            <a:ext cx="9636035" cy="1974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84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208" y="901344"/>
            <a:ext cx="9821091" cy="510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842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5"/>
            <a:ext cx="10730185" cy="22474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311" y="2747508"/>
            <a:ext cx="10393332" cy="391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89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253" y="365125"/>
            <a:ext cx="10356668" cy="10483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145" y="1917065"/>
            <a:ext cx="10515600" cy="489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12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b="1" u="sng" dirty="0"/>
          </a:p>
          <a:p>
            <a:endParaRPr lang="en-US" b="1" u="sng" dirty="0"/>
          </a:p>
          <a:p>
            <a:pPr marL="0" indent="0">
              <a:buNone/>
            </a:pPr>
            <a:r>
              <a:rPr lang="en-US" b="1" u="sng" dirty="0"/>
              <a:t>Homework:</a:t>
            </a:r>
            <a:r>
              <a:rPr lang="en-US" dirty="0"/>
              <a:t> After these two periods you have to read the tips in part 6 carefully, and do exercises in the part 7 at home.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310" y="461962"/>
            <a:ext cx="10616027" cy="3279296"/>
          </a:xfrm>
          <a:prstGeom prst="rect">
            <a:avLst/>
          </a:prstGeom>
        </p:spPr>
      </p:pic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321" y="0"/>
            <a:ext cx="2011680" cy="20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71</Words>
  <Application>Microsoft Office PowerPoint</Application>
  <PresentationFormat>Widescreen</PresentationFormat>
  <Paragraphs>16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Unit 1: Shall I put you through?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Ha Nguyen</cp:lastModifiedBy>
  <cp:revision>9</cp:revision>
  <dcterms:created xsi:type="dcterms:W3CDTF">2020-03-27T13:41:19Z</dcterms:created>
  <dcterms:modified xsi:type="dcterms:W3CDTF">2020-04-17T10:32:21Z</dcterms:modified>
</cp:coreProperties>
</file>